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8.jpg" ContentType="image/png"/>
  <Override PartName="/ppt/media/image9.jpg" ContentType="image/png"/>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
  </p:notesMasterIdLst>
  <p:sldIdLst>
    <p:sldId id="257" r:id="rId6"/>
  </p:sldIdLst>
  <p:sldSz cx="21945600" cy="32918400"/>
  <p:notesSz cx="6858000" cy="9144000"/>
  <p:defaultTextStyle>
    <a:defPPr>
      <a:defRPr lang="en-US"/>
    </a:defPPr>
    <a:lvl1pPr marL="0" algn="l" defTabSz="2633472" rtl="0" eaLnBrk="1" latinLnBrk="0" hangingPunct="1">
      <a:defRPr sz="5184" kern="1200">
        <a:solidFill>
          <a:schemeClr val="tx1"/>
        </a:solidFill>
        <a:latin typeface="+mn-lt"/>
        <a:ea typeface="+mn-ea"/>
        <a:cs typeface="+mn-cs"/>
      </a:defRPr>
    </a:lvl1pPr>
    <a:lvl2pPr marL="1316736" algn="l" defTabSz="2633472" rtl="0" eaLnBrk="1" latinLnBrk="0" hangingPunct="1">
      <a:defRPr sz="5184" kern="1200">
        <a:solidFill>
          <a:schemeClr val="tx1"/>
        </a:solidFill>
        <a:latin typeface="+mn-lt"/>
        <a:ea typeface="+mn-ea"/>
        <a:cs typeface="+mn-cs"/>
      </a:defRPr>
    </a:lvl2pPr>
    <a:lvl3pPr marL="2633472" algn="l" defTabSz="2633472" rtl="0" eaLnBrk="1" latinLnBrk="0" hangingPunct="1">
      <a:defRPr sz="5184" kern="1200">
        <a:solidFill>
          <a:schemeClr val="tx1"/>
        </a:solidFill>
        <a:latin typeface="+mn-lt"/>
        <a:ea typeface="+mn-ea"/>
        <a:cs typeface="+mn-cs"/>
      </a:defRPr>
    </a:lvl3pPr>
    <a:lvl4pPr marL="3950208" algn="l" defTabSz="2633472" rtl="0" eaLnBrk="1" latinLnBrk="0" hangingPunct="1">
      <a:defRPr sz="5184" kern="1200">
        <a:solidFill>
          <a:schemeClr val="tx1"/>
        </a:solidFill>
        <a:latin typeface="+mn-lt"/>
        <a:ea typeface="+mn-ea"/>
        <a:cs typeface="+mn-cs"/>
      </a:defRPr>
    </a:lvl4pPr>
    <a:lvl5pPr marL="5266944" algn="l" defTabSz="2633472" rtl="0" eaLnBrk="1" latinLnBrk="0" hangingPunct="1">
      <a:defRPr sz="5184" kern="1200">
        <a:solidFill>
          <a:schemeClr val="tx1"/>
        </a:solidFill>
        <a:latin typeface="+mn-lt"/>
        <a:ea typeface="+mn-ea"/>
        <a:cs typeface="+mn-cs"/>
      </a:defRPr>
    </a:lvl5pPr>
    <a:lvl6pPr marL="6583680" algn="l" defTabSz="2633472" rtl="0" eaLnBrk="1" latinLnBrk="0" hangingPunct="1">
      <a:defRPr sz="5184" kern="1200">
        <a:solidFill>
          <a:schemeClr val="tx1"/>
        </a:solidFill>
        <a:latin typeface="+mn-lt"/>
        <a:ea typeface="+mn-ea"/>
        <a:cs typeface="+mn-cs"/>
      </a:defRPr>
    </a:lvl6pPr>
    <a:lvl7pPr marL="7900416" algn="l" defTabSz="2633472" rtl="0" eaLnBrk="1" latinLnBrk="0" hangingPunct="1">
      <a:defRPr sz="5184" kern="1200">
        <a:solidFill>
          <a:schemeClr val="tx1"/>
        </a:solidFill>
        <a:latin typeface="+mn-lt"/>
        <a:ea typeface="+mn-ea"/>
        <a:cs typeface="+mn-cs"/>
      </a:defRPr>
    </a:lvl7pPr>
    <a:lvl8pPr marL="9217152" algn="l" defTabSz="2633472" rtl="0" eaLnBrk="1" latinLnBrk="0" hangingPunct="1">
      <a:defRPr sz="5184" kern="1200">
        <a:solidFill>
          <a:schemeClr val="tx1"/>
        </a:solidFill>
        <a:latin typeface="+mn-lt"/>
        <a:ea typeface="+mn-ea"/>
        <a:cs typeface="+mn-cs"/>
      </a:defRPr>
    </a:lvl8pPr>
    <a:lvl9pPr marL="10533888" algn="l" defTabSz="2633472" rtl="0" eaLnBrk="1" latinLnBrk="0" hangingPunct="1">
      <a:defRPr sz="5184"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7C8"/>
    <a:srgbClr val="58595B"/>
    <a:srgbClr val="A7A9AC"/>
    <a:srgbClr val="8082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p:cViewPr>
        <p:scale>
          <a:sx n="33" d="100"/>
          <a:sy n="33" d="100"/>
        </p:scale>
        <p:origin x="-2320" y="-104"/>
      </p:cViewPr>
      <p:guideLst>
        <p:guide orient="horz" pos="10368"/>
        <p:guide pos="6912"/>
      </p:guideLst>
    </p:cSldViewPr>
  </p:slideViewPr>
  <p:notesTextViewPr>
    <p:cViewPr>
      <p:scale>
        <a:sx n="1" d="1"/>
        <a:sy n="1" d="1"/>
      </p:scale>
      <p:origin x="0" y="0"/>
    </p:cViewPr>
  </p:notesTextViewPr>
  <p:gridSpacing cx="114300" cy="1143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AC36C-ABA6-4FFA-8F06-2E3D17A93AAF}" type="datetimeFigureOut">
              <a:rPr lang="en-US" smtClean="0"/>
              <a:t>11/16/17</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44FF26-75FE-4C11-BF87-45E4F94CB70F}" type="slidenum">
              <a:rPr lang="en-US" smtClean="0"/>
              <a:t>‹#›</a:t>
            </a:fld>
            <a:endParaRPr lang="en-US"/>
          </a:p>
        </p:txBody>
      </p:sp>
    </p:spTree>
    <p:extLst>
      <p:ext uri="{BB962C8B-B14F-4D97-AF65-F5344CB8AC3E}">
        <p14:creationId xmlns:p14="http://schemas.microsoft.com/office/powerpoint/2010/main" val="1883926665"/>
      </p:ext>
    </p:extLst>
  </p:cSld>
  <p:clrMap bg1="lt1" tx1="dk1" bg2="lt2" tx2="dk2" accent1="accent1" accent2="accent2" accent3="accent3" accent4="accent4" accent5="accent5" accent6="accent6" hlink="hlink" folHlink="folHlink"/>
  <p:notesStyle>
    <a:lvl1pPr marL="0" algn="l" defTabSz="2633472" rtl="0" eaLnBrk="1" latinLnBrk="0" hangingPunct="1">
      <a:defRPr sz="3456" kern="1200">
        <a:solidFill>
          <a:schemeClr val="tx1"/>
        </a:solidFill>
        <a:latin typeface="+mn-lt"/>
        <a:ea typeface="+mn-ea"/>
        <a:cs typeface="+mn-cs"/>
      </a:defRPr>
    </a:lvl1pPr>
    <a:lvl2pPr marL="1316736" algn="l" defTabSz="2633472" rtl="0" eaLnBrk="1" latinLnBrk="0" hangingPunct="1">
      <a:defRPr sz="3456" kern="1200">
        <a:solidFill>
          <a:schemeClr val="tx1"/>
        </a:solidFill>
        <a:latin typeface="+mn-lt"/>
        <a:ea typeface="+mn-ea"/>
        <a:cs typeface="+mn-cs"/>
      </a:defRPr>
    </a:lvl2pPr>
    <a:lvl3pPr marL="2633472" algn="l" defTabSz="2633472" rtl="0" eaLnBrk="1" latinLnBrk="0" hangingPunct="1">
      <a:defRPr sz="3456" kern="1200">
        <a:solidFill>
          <a:schemeClr val="tx1"/>
        </a:solidFill>
        <a:latin typeface="+mn-lt"/>
        <a:ea typeface="+mn-ea"/>
        <a:cs typeface="+mn-cs"/>
      </a:defRPr>
    </a:lvl3pPr>
    <a:lvl4pPr marL="3950208" algn="l" defTabSz="2633472" rtl="0" eaLnBrk="1" latinLnBrk="0" hangingPunct="1">
      <a:defRPr sz="3456" kern="1200">
        <a:solidFill>
          <a:schemeClr val="tx1"/>
        </a:solidFill>
        <a:latin typeface="+mn-lt"/>
        <a:ea typeface="+mn-ea"/>
        <a:cs typeface="+mn-cs"/>
      </a:defRPr>
    </a:lvl4pPr>
    <a:lvl5pPr marL="5266944" algn="l" defTabSz="2633472" rtl="0" eaLnBrk="1" latinLnBrk="0" hangingPunct="1">
      <a:defRPr sz="3456" kern="1200">
        <a:solidFill>
          <a:schemeClr val="tx1"/>
        </a:solidFill>
        <a:latin typeface="+mn-lt"/>
        <a:ea typeface="+mn-ea"/>
        <a:cs typeface="+mn-cs"/>
      </a:defRPr>
    </a:lvl5pPr>
    <a:lvl6pPr marL="6583680" algn="l" defTabSz="2633472" rtl="0" eaLnBrk="1" latinLnBrk="0" hangingPunct="1">
      <a:defRPr sz="3456" kern="1200">
        <a:solidFill>
          <a:schemeClr val="tx1"/>
        </a:solidFill>
        <a:latin typeface="+mn-lt"/>
        <a:ea typeface="+mn-ea"/>
        <a:cs typeface="+mn-cs"/>
      </a:defRPr>
    </a:lvl6pPr>
    <a:lvl7pPr marL="7900416" algn="l" defTabSz="2633472" rtl="0" eaLnBrk="1" latinLnBrk="0" hangingPunct="1">
      <a:defRPr sz="3456" kern="1200">
        <a:solidFill>
          <a:schemeClr val="tx1"/>
        </a:solidFill>
        <a:latin typeface="+mn-lt"/>
        <a:ea typeface="+mn-ea"/>
        <a:cs typeface="+mn-cs"/>
      </a:defRPr>
    </a:lvl7pPr>
    <a:lvl8pPr marL="9217152" algn="l" defTabSz="2633472" rtl="0" eaLnBrk="1" latinLnBrk="0" hangingPunct="1">
      <a:defRPr sz="3456" kern="1200">
        <a:solidFill>
          <a:schemeClr val="tx1"/>
        </a:solidFill>
        <a:latin typeface="+mn-lt"/>
        <a:ea typeface="+mn-ea"/>
        <a:cs typeface="+mn-cs"/>
      </a:defRPr>
    </a:lvl8pPr>
    <a:lvl9pPr marL="10533888" algn="l" defTabSz="2633472" rtl="0" eaLnBrk="1" latinLnBrk="0" hangingPunct="1">
      <a:defRPr sz="34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notesMaster" Target="../notesMasters/notesMaster1.xml"/><Relationship Id="rId3"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544FF26-75FE-4C11-BF87-45E4F94CB70F}" type="slidenum">
              <a:rPr lang="en-US" smtClean="0"/>
              <a:t>1</a:t>
            </a:fld>
            <a:endParaRPr lang="en-US"/>
          </a:p>
        </p:txBody>
      </p:sp>
    </p:spTree>
    <p:extLst>
      <p:ext uri="{BB962C8B-B14F-4D97-AF65-F5344CB8AC3E}">
        <p14:creationId xmlns:p14="http://schemas.microsoft.com/office/powerpoint/2010/main" val="1072836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9DCFF5-EB26-4140-AC80-CD56E5F48C5D}" type="datetimeFigureOut">
              <a:rPr lang="en-US" smtClean="0"/>
              <a:t>11/16/17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2026321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DCFF5-EB26-4140-AC80-CD56E5F48C5D}" type="datetimeFigureOut">
              <a:rPr lang="en-US" smtClean="0"/>
              <a:t>11/16/17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1010158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9DCFF5-EB26-4140-AC80-CD56E5F48C5D}" type="datetimeFigureOut">
              <a:rPr lang="en-US" smtClean="0"/>
              <a:t>11/16/17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3427294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9DCFF5-EB26-4140-AC80-CD56E5F48C5D}" type="datetimeFigureOut">
              <a:rPr lang="en-US" smtClean="0"/>
              <a:t>11/16/17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67567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9DCFF5-EB26-4140-AC80-CD56E5F48C5D}" type="datetimeFigureOut">
              <a:rPr lang="en-US" smtClean="0"/>
              <a:t>11/16/17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50263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9DCFF5-EB26-4140-AC80-CD56E5F48C5D}" type="datetimeFigureOut">
              <a:rPr lang="en-US" smtClean="0"/>
              <a:t>11/16/17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3547052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9DCFF5-EB26-4140-AC80-CD56E5F48C5D}" type="datetimeFigureOut">
              <a:rPr lang="en-US" smtClean="0"/>
              <a:t>11/16/17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3120004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3E9DCFF5-EB26-4140-AC80-CD56E5F48C5D}" type="datetimeFigureOut">
              <a:rPr lang="en-US" smtClean="0"/>
              <a:t>11/16/17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749476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3E9DCFF5-EB26-4140-AC80-CD56E5F48C5D}" type="datetimeFigureOut">
              <a:rPr lang="en-US" smtClean="0"/>
              <a:t>11/16/17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341949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DCFF5-EB26-4140-AC80-CD56E5F48C5D}" type="datetimeFigureOut">
              <a:rPr lang="en-US" smtClean="0"/>
              <a:t>11/16/17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612490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DCFF5-EB26-4140-AC80-CD56E5F48C5D}" type="datetimeFigureOut">
              <a:rPr lang="en-US" smtClean="0"/>
              <a:t>11/16/17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72481-D5D4-4EFB-984D-026A0107468D}" type="slidenum">
              <a:rPr lang="en-US" smtClean="0"/>
              <a:t>‹#›</a:t>
            </a:fld>
            <a:endParaRPr lang="en-US"/>
          </a:p>
        </p:txBody>
      </p:sp>
    </p:spTree>
    <p:extLst>
      <p:ext uri="{BB962C8B-B14F-4D97-AF65-F5344CB8AC3E}">
        <p14:creationId xmlns:p14="http://schemas.microsoft.com/office/powerpoint/2010/main" val="35003395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3E9DCFF5-EB26-4140-AC80-CD56E5F48C5D}" type="datetimeFigureOut">
              <a:rPr lang="en-US" smtClean="0"/>
              <a:t>11/16/17</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5D872481-D5D4-4EFB-984D-026A0107468D}" type="slidenum">
              <a:rPr lang="en-US" smtClean="0"/>
              <a:t>‹#›</a:t>
            </a:fld>
            <a:endParaRPr lang="en-US"/>
          </a:p>
        </p:txBody>
      </p:sp>
    </p:spTree>
    <p:extLst>
      <p:ext uri="{BB962C8B-B14F-4D97-AF65-F5344CB8AC3E}">
        <p14:creationId xmlns:p14="http://schemas.microsoft.com/office/powerpoint/2010/main" val="13399925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jpg"/><Relationship Id="rId11"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800100"/>
            <a:ext cx="20024765" cy="16916400"/>
          </a:xfrm>
          <a:prstGeom prst="rect">
            <a:avLst/>
          </a:prstGeom>
        </p:spPr>
      </p:pic>
      <p:sp>
        <p:nvSpPr>
          <p:cNvPr id="2" name="Rectangle 1"/>
          <p:cNvSpPr/>
          <p:nvPr/>
        </p:nvSpPr>
        <p:spPr>
          <a:xfrm>
            <a:off x="914400" y="17030700"/>
            <a:ext cx="20116800" cy="13240729"/>
          </a:xfrm>
          <a:prstGeom prst="rect">
            <a:avLst/>
          </a:prstGeom>
          <a:solidFill>
            <a:srgbClr val="5859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4401800" y="14630400"/>
            <a:ext cx="5715000" cy="13716000"/>
          </a:xfrm>
          <a:prstGeom prst="rect">
            <a:avLst/>
          </a:prstGeom>
          <a:solidFill>
            <a:srgbClr val="007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59000" y="30746700"/>
            <a:ext cx="5447351" cy="1482758"/>
          </a:xfrm>
          <a:prstGeom prst="rect">
            <a:avLst/>
          </a:prstGeom>
        </p:spPr>
      </p:pic>
      <p:sp>
        <p:nvSpPr>
          <p:cNvPr id="9" name="Rectangle 8"/>
          <p:cNvSpPr/>
          <p:nvPr/>
        </p:nvSpPr>
        <p:spPr>
          <a:xfrm>
            <a:off x="914400" y="31775400"/>
            <a:ext cx="12915900" cy="527148"/>
          </a:xfrm>
          <a:prstGeom prst="rect">
            <a:avLst/>
          </a:prstGeom>
        </p:spPr>
        <p:txBody>
          <a:bodyPr wrap="square" lIns="64849" tIns="32425" rIns="64849" bIns="32425">
            <a:spAutoFit/>
          </a:bodyPr>
          <a:lstStyle>
            <a:defPPr>
              <a:defRPr lang="en-US"/>
            </a:defPPr>
            <a:lvl1pPr marL="0" algn="l" defTabSz="1463040" rtl="0" eaLnBrk="1" latinLnBrk="0" hangingPunct="1">
              <a:defRPr sz="2900" kern="1200">
                <a:solidFill>
                  <a:schemeClr val="tx1"/>
                </a:solidFill>
                <a:latin typeface="+mn-lt"/>
                <a:ea typeface="+mn-ea"/>
                <a:cs typeface="+mn-cs"/>
              </a:defRPr>
            </a:lvl1pPr>
            <a:lvl2pPr marL="731520" algn="l" defTabSz="1463040" rtl="0" eaLnBrk="1" latinLnBrk="0" hangingPunct="1">
              <a:defRPr sz="2900" kern="1200">
                <a:solidFill>
                  <a:schemeClr val="tx1"/>
                </a:solidFill>
                <a:latin typeface="+mn-lt"/>
                <a:ea typeface="+mn-ea"/>
                <a:cs typeface="+mn-cs"/>
              </a:defRPr>
            </a:lvl2pPr>
            <a:lvl3pPr marL="1463040" algn="l" defTabSz="1463040" rtl="0" eaLnBrk="1" latinLnBrk="0" hangingPunct="1">
              <a:defRPr sz="2900" kern="1200">
                <a:solidFill>
                  <a:schemeClr val="tx1"/>
                </a:solidFill>
                <a:latin typeface="+mn-lt"/>
                <a:ea typeface="+mn-ea"/>
                <a:cs typeface="+mn-cs"/>
              </a:defRPr>
            </a:lvl3pPr>
            <a:lvl4pPr marL="2194560" algn="l" defTabSz="1463040" rtl="0" eaLnBrk="1" latinLnBrk="0" hangingPunct="1">
              <a:defRPr sz="2900" kern="1200">
                <a:solidFill>
                  <a:schemeClr val="tx1"/>
                </a:solidFill>
                <a:latin typeface="+mn-lt"/>
                <a:ea typeface="+mn-ea"/>
                <a:cs typeface="+mn-cs"/>
              </a:defRPr>
            </a:lvl4pPr>
            <a:lvl5pPr marL="2926080" algn="l" defTabSz="1463040" rtl="0" eaLnBrk="1" latinLnBrk="0" hangingPunct="1">
              <a:defRPr sz="2900" kern="1200">
                <a:solidFill>
                  <a:schemeClr val="tx1"/>
                </a:solidFill>
                <a:latin typeface="+mn-lt"/>
                <a:ea typeface="+mn-ea"/>
                <a:cs typeface="+mn-cs"/>
              </a:defRPr>
            </a:lvl5pPr>
            <a:lvl6pPr marL="3657600" algn="l" defTabSz="1463040" rtl="0" eaLnBrk="1" latinLnBrk="0" hangingPunct="1">
              <a:defRPr sz="2900" kern="1200">
                <a:solidFill>
                  <a:schemeClr val="tx1"/>
                </a:solidFill>
                <a:latin typeface="+mn-lt"/>
                <a:ea typeface="+mn-ea"/>
                <a:cs typeface="+mn-cs"/>
              </a:defRPr>
            </a:lvl6pPr>
            <a:lvl7pPr marL="4389120" algn="l" defTabSz="1463040" rtl="0" eaLnBrk="1" latinLnBrk="0" hangingPunct="1">
              <a:defRPr sz="2900" kern="1200">
                <a:solidFill>
                  <a:schemeClr val="tx1"/>
                </a:solidFill>
                <a:latin typeface="+mn-lt"/>
                <a:ea typeface="+mn-ea"/>
                <a:cs typeface="+mn-cs"/>
              </a:defRPr>
            </a:lvl7pPr>
            <a:lvl8pPr marL="5120640" algn="l" defTabSz="1463040" rtl="0" eaLnBrk="1" latinLnBrk="0" hangingPunct="1">
              <a:defRPr sz="2900" kern="1200">
                <a:solidFill>
                  <a:schemeClr val="tx1"/>
                </a:solidFill>
                <a:latin typeface="+mn-lt"/>
                <a:ea typeface="+mn-ea"/>
                <a:cs typeface="+mn-cs"/>
              </a:defRPr>
            </a:lvl8pPr>
            <a:lvl9pPr marL="5852160" algn="l" defTabSz="1463040" rtl="0" eaLnBrk="1" latinLnBrk="0" hangingPunct="1">
              <a:defRPr sz="2900" kern="1200">
                <a:solidFill>
                  <a:schemeClr val="tx1"/>
                </a:solidFill>
                <a:latin typeface="+mn-lt"/>
                <a:ea typeface="+mn-ea"/>
                <a:cs typeface="+mn-cs"/>
              </a:defRPr>
            </a:lvl9pPr>
          </a:lstStyle>
          <a:p>
            <a:pPr marL="0" marR="0" indent="0" algn="l" defTabSz="1037588" rtl="0" eaLnBrk="1" fontAlgn="auto" latinLnBrk="0" hangingPunct="1">
              <a:lnSpc>
                <a:spcPct val="100000"/>
              </a:lnSpc>
              <a:spcBef>
                <a:spcPts val="0"/>
              </a:spcBef>
              <a:spcAft>
                <a:spcPts val="0"/>
              </a:spcAft>
              <a:buClrTx/>
              <a:buSzTx/>
              <a:buFontTx/>
              <a:buNone/>
              <a:tabLst/>
              <a:defRPr/>
            </a:pPr>
            <a:r>
              <a:rPr lang="en-US" sz="1000" i="1" kern="1200" dirty="0">
                <a:solidFill>
                  <a:srgbClr val="58595B"/>
                </a:solidFill>
                <a:effectLst/>
                <a:latin typeface="Segoe UI Light" panose="020B0502040204020203" pitchFamily="34" charset="0"/>
              </a:rPr>
              <a:t>©2016 Micron Technology, Inc. All rights reserved. Micron and the Micron logo are trademarks of Micron Technology, Inc. </a:t>
            </a:r>
          </a:p>
          <a:p>
            <a:pPr marL="0" marR="0" indent="0" algn="l" defTabSz="1037588" rtl="0" eaLnBrk="1" fontAlgn="auto" latinLnBrk="0" hangingPunct="1">
              <a:lnSpc>
                <a:spcPct val="100000"/>
              </a:lnSpc>
              <a:spcBef>
                <a:spcPts val="0"/>
              </a:spcBef>
              <a:spcAft>
                <a:spcPts val="0"/>
              </a:spcAft>
              <a:buClrTx/>
              <a:buSzTx/>
              <a:buFontTx/>
              <a:buNone/>
              <a:tabLst/>
              <a:defRPr/>
            </a:pPr>
            <a:r>
              <a:rPr lang="en-US" sz="1000" i="1" kern="1200" dirty="0">
                <a:solidFill>
                  <a:srgbClr val="58595B"/>
                </a:solidFill>
                <a:effectLst/>
                <a:latin typeface="Segoe UI Light" panose="020B0502040204020203" pitchFamily="34" charset="0"/>
              </a:rPr>
              <a:t>All other trademarks are the property of their respective owners. </a:t>
            </a:r>
          </a:p>
          <a:p>
            <a:pPr defTabSz="1037588">
              <a:defRPr/>
            </a:pPr>
            <a:r>
              <a:rPr lang="en-US" sz="1000" dirty="0">
                <a:solidFill>
                  <a:srgbClr val="58595B"/>
                </a:solidFill>
                <a:latin typeface="Segoe UI Light" panose="020B0502040204020203" pitchFamily="34" charset="0"/>
              </a:rPr>
              <a:t>Icons made by </a:t>
            </a:r>
            <a:r>
              <a:rPr lang="en-US" sz="1000" dirty="0" err="1">
                <a:solidFill>
                  <a:srgbClr val="58595B"/>
                </a:solidFill>
                <a:latin typeface="Segoe UI Light" panose="020B0502040204020203" pitchFamily="34" charset="0"/>
              </a:rPr>
              <a:t>xxxx</a:t>
            </a:r>
            <a:r>
              <a:rPr lang="en-US" sz="1000" dirty="0">
                <a:solidFill>
                  <a:srgbClr val="58595B"/>
                </a:solidFill>
                <a:latin typeface="Segoe UI Light" panose="020B0502040204020203" pitchFamily="34" charset="0"/>
              </a:rPr>
              <a:t> </a:t>
            </a:r>
            <a:r>
              <a:rPr lang="en-US" sz="1000" dirty="0" err="1">
                <a:solidFill>
                  <a:srgbClr val="58595B"/>
                </a:solidFill>
                <a:latin typeface="Segoe UI Light" panose="020B0502040204020203" pitchFamily="34" charset="0"/>
              </a:rPr>
              <a:t>xxxxxx</a:t>
            </a:r>
            <a:r>
              <a:rPr lang="en-US" sz="1000" dirty="0">
                <a:solidFill>
                  <a:srgbClr val="58595B"/>
                </a:solidFill>
                <a:latin typeface="Segoe UI Light" panose="020B0502040204020203" pitchFamily="34" charset="0"/>
              </a:rPr>
              <a:t> from www.???????.com are licensed by CC 3.0 BY.</a:t>
            </a:r>
            <a:endParaRPr lang="en-US" sz="1000" kern="1200" dirty="0">
              <a:solidFill>
                <a:srgbClr val="58595B"/>
              </a:solidFill>
              <a:effectLst/>
              <a:latin typeface="Segoe UI Light" panose="020B0502040204020203" pitchFamily="34" charset="0"/>
            </a:endParaRPr>
          </a:p>
        </p:txBody>
      </p:sp>
      <p:sp>
        <p:nvSpPr>
          <p:cNvPr id="10" name="TextBox 9"/>
          <p:cNvSpPr txBox="1"/>
          <p:nvPr/>
        </p:nvSpPr>
        <p:spPr>
          <a:xfrm>
            <a:off x="1771650" y="17768676"/>
            <a:ext cx="12630150" cy="8094524"/>
          </a:xfrm>
          <a:prstGeom prst="rect">
            <a:avLst/>
          </a:prstGeom>
          <a:noFill/>
        </p:spPr>
        <p:txBody>
          <a:bodyPr wrap="square" rtlCol="0">
            <a:spAutoFit/>
          </a:bodyPr>
          <a:lstStyle/>
          <a:p>
            <a:pPr>
              <a:spcAft>
                <a:spcPts val="3000"/>
              </a:spcAft>
            </a:pP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Life is stressful enough without adding the holidays into the mix. </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Get some relief with EMM. </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Take advantage of Micron’s mobile capabilities and do work-related tasks on your smartphone. </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Submit time off, approve POs, access your email, update your calendar, and much more.</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b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EMM can’t help you out if you’re trying to find the perfect Christmas gifts at the mall, but it’s an easy way to help reduce some stress during the holiday season.</a:t>
            </a:r>
            <a:endParaRPr lang="en-US" sz="4000" dirty="0">
              <a:solidFill>
                <a:schemeClr val="bg1"/>
              </a:solidFill>
              <a:latin typeface="Segoe UI Light" panose="020B0502040204020203" pitchFamily="34" charset="0"/>
            </a:endParaRPr>
          </a:p>
        </p:txBody>
      </p:sp>
      <p:sp>
        <p:nvSpPr>
          <p:cNvPr id="11" name="TextBox 10"/>
          <p:cNvSpPr txBox="1"/>
          <p:nvPr/>
        </p:nvSpPr>
        <p:spPr>
          <a:xfrm>
            <a:off x="914400" y="30861000"/>
            <a:ext cx="9144000" cy="914400"/>
          </a:xfrm>
          <a:prstGeom prst="rect">
            <a:avLst/>
          </a:prstGeom>
          <a:noFill/>
        </p:spPr>
        <p:txBody>
          <a:bodyPr wrap="square" rtlCol="0">
            <a:spAutoFit/>
          </a:bodyPr>
          <a:lstStyle/>
          <a:p>
            <a:r>
              <a:rPr lang="en-US" sz="5400" dirty="0">
                <a:solidFill>
                  <a:srgbClr val="0077C8"/>
                </a:solidFill>
                <a:latin typeface="Segoe UI Light" panose="020B0502040204020203" pitchFamily="34" charset="0"/>
              </a:rPr>
              <a:t>http://mobile/</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687800" y="15887700"/>
            <a:ext cx="1371600" cy="1371600"/>
          </a:xfrm>
          <a:prstGeom prst="rect">
            <a:avLst/>
          </a:prstGeom>
        </p:spPr>
      </p:pic>
      <p:sp>
        <p:nvSpPr>
          <p:cNvPr id="13" name="TextBox 12"/>
          <p:cNvSpPr txBox="1"/>
          <p:nvPr/>
        </p:nvSpPr>
        <p:spPr>
          <a:xfrm>
            <a:off x="15544800" y="17487900"/>
            <a:ext cx="3657600" cy="1107996"/>
          </a:xfrm>
          <a:prstGeom prst="rect">
            <a:avLst/>
          </a:prstGeom>
          <a:noFill/>
        </p:spPr>
        <p:txBody>
          <a:bodyPr wrap="square" lIns="0" tIns="0" rIns="0" bIns="0" rtlCol="0">
            <a:spAutoFit/>
          </a:bodyPr>
          <a:lstStyle/>
          <a:p>
            <a:pPr algn="ctr"/>
            <a:r>
              <a:rPr lang="en-US" sz="3600" dirty="0">
                <a:solidFill>
                  <a:schemeClr val="bg1"/>
                </a:solidFill>
                <a:latin typeface="Segoe UI" panose="020B0502040204020203" pitchFamily="34" charset="0"/>
                <a:ea typeface="Segoe UI" panose="020B0502040204020203" pitchFamily="34" charset="0"/>
                <a:cs typeface="Segoe UI" panose="020B0502040204020203" pitchFamily="34" charset="0"/>
              </a:rPr>
              <a:t>Submit the request form</a:t>
            </a:r>
          </a:p>
        </p:txBody>
      </p: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87800" y="19888200"/>
            <a:ext cx="1371600" cy="1371600"/>
          </a:xfrm>
          <a:prstGeom prst="rect">
            <a:avLst/>
          </a:prstGeom>
        </p:spPr>
      </p:pic>
      <p:sp>
        <p:nvSpPr>
          <p:cNvPr id="15" name="TextBox 14"/>
          <p:cNvSpPr txBox="1"/>
          <p:nvPr/>
        </p:nvSpPr>
        <p:spPr>
          <a:xfrm>
            <a:off x="15316200" y="21488400"/>
            <a:ext cx="4114800" cy="1107996"/>
          </a:xfrm>
          <a:prstGeom prst="rect">
            <a:avLst/>
          </a:prstGeom>
          <a:noFill/>
        </p:spPr>
        <p:txBody>
          <a:bodyPr wrap="square" lIns="0" tIns="0" rIns="0" bIns="0" rtlCol="0">
            <a:spAutoFit/>
          </a:bodyPr>
          <a:lstStyle/>
          <a:p>
            <a:pPr algn="ctr"/>
            <a:r>
              <a:rPr lang="en-US" sz="3600" dirty="0">
                <a:solidFill>
                  <a:schemeClr val="bg1"/>
                </a:solidFill>
                <a:latin typeface="Segoe UI" panose="020B0502040204020203" pitchFamily="34" charset="0"/>
                <a:ea typeface="Segoe UI" panose="020B0502040204020203" pitchFamily="34" charset="0"/>
                <a:cs typeface="Segoe UI" panose="020B0502040204020203" pitchFamily="34" charset="0"/>
              </a:rPr>
              <a:t>Follow the</a:t>
            </a:r>
            <a:br>
              <a:rPr lang="en-US" sz="3600" dirty="0">
                <a:solidFill>
                  <a:schemeClr val="bg1"/>
                </a:solidFill>
                <a:latin typeface="Segoe UI" panose="020B0502040204020203" pitchFamily="34" charset="0"/>
                <a:ea typeface="Segoe UI" panose="020B0502040204020203" pitchFamily="34" charset="0"/>
                <a:cs typeface="Segoe UI" panose="020B0502040204020203" pitchFamily="34" charset="0"/>
              </a:rPr>
            </a:br>
            <a:r>
              <a:rPr lang="en-US" sz="3600" dirty="0">
                <a:solidFill>
                  <a:schemeClr val="bg1"/>
                </a:solidFill>
                <a:latin typeface="Segoe UI" panose="020B0502040204020203" pitchFamily="34" charset="0"/>
                <a:ea typeface="Segoe UI" panose="020B0502040204020203" pitchFamily="34" charset="0"/>
                <a:cs typeface="Segoe UI" panose="020B0502040204020203" pitchFamily="34" charset="0"/>
              </a:rPr>
              <a:t>text prompts</a:t>
            </a:r>
          </a:p>
        </p:txBody>
      </p:sp>
      <p:sp>
        <p:nvSpPr>
          <p:cNvPr id="17" name="TextBox 16"/>
          <p:cNvSpPr txBox="1"/>
          <p:nvPr/>
        </p:nvSpPr>
        <p:spPr>
          <a:xfrm>
            <a:off x="14973300" y="25488900"/>
            <a:ext cx="4800600" cy="1107996"/>
          </a:xfrm>
          <a:prstGeom prst="rect">
            <a:avLst/>
          </a:prstGeom>
          <a:noFill/>
        </p:spPr>
        <p:txBody>
          <a:bodyPr wrap="square" lIns="0" tIns="0" rIns="0" bIns="0" rtlCol="0">
            <a:spAutoFit/>
          </a:bodyPr>
          <a:lstStyle/>
          <a:p>
            <a:pPr algn="ctr"/>
            <a:r>
              <a:rPr lang="en-US" sz="3600" dirty="0">
                <a:solidFill>
                  <a:schemeClr val="bg1"/>
                </a:solidFill>
                <a:latin typeface="Segoe UI" panose="020B0502040204020203" pitchFamily="34" charset="0"/>
                <a:ea typeface="Segoe UI" panose="020B0502040204020203" pitchFamily="34" charset="0"/>
                <a:cs typeface="Segoe UI" panose="020B0502040204020203" pitchFamily="34" charset="0"/>
              </a:rPr>
              <a:t>Install apps from the Micron app store</a:t>
            </a:r>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687800" y="23888700"/>
            <a:ext cx="1371600" cy="1371600"/>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14900" y="28346400"/>
            <a:ext cx="914400" cy="914400"/>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15300" y="28346400"/>
            <a:ext cx="914400" cy="914400"/>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86500" y="28346400"/>
            <a:ext cx="914400" cy="914400"/>
          </a:xfrm>
          <a:prstGeom prst="rect">
            <a:avLst/>
          </a:prstGeom>
        </p:spPr>
      </p:pic>
      <p:pic>
        <p:nvPicPr>
          <p:cNvPr id="23" name="Picture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486900" y="28346400"/>
            <a:ext cx="914400" cy="914400"/>
          </a:xfrm>
          <a:prstGeom prst="rect">
            <a:avLst/>
          </a:prstGeom>
        </p:spPr>
      </p:pic>
      <p:cxnSp>
        <p:nvCxnSpPr>
          <p:cNvPr id="25" name="Straight Connector 24"/>
          <p:cNvCxnSpPr/>
          <p:nvPr/>
        </p:nvCxnSpPr>
        <p:spPr>
          <a:xfrm>
            <a:off x="7658100" y="28232100"/>
            <a:ext cx="0" cy="114300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914900" y="27317700"/>
            <a:ext cx="5486400" cy="615553"/>
          </a:xfrm>
          <a:prstGeom prst="rect">
            <a:avLst/>
          </a:prstGeom>
          <a:noFill/>
        </p:spPr>
        <p:txBody>
          <a:bodyPr wrap="square" lIns="0" tIns="0" rIns="0" bIns="0" rtlCol="0">
            <a:spAutoFit/>
          </a:bodyPr>
          <a:lstStyle/>
          <a:p>
            <a:pPr algn="ctr"/>
            <a:r>
              <a:rPr lang="en-US" sz="4000" dirty="0">
                <a:solidFill>
                  <a:schemeClr val="bg1"/>
                </a:solidFill>
                <a:latin typeface="Segoe UI" panose="020B0502040204020203" pitchFamily="34" charset="0"/>
                <a:ea typeface="Segoe UI" panose="020B0502040204020203" pitchFamily="34" charset="0"/>
                <a:cs typeface="Segoe UI" panose="020B0502040204020203" pitchFamily="34" charset="0"/>
              </a:rPr>
              <a:t>Quick Enroll Guides</a:t>
            </a:r>
          </a:p>
        </p:txBody>
      </p:sp>
      <p:sp>
        <p:nvSpPr>
          <p:cNvPr id="5" name="TextBox 4"/>
          <p:cNvSpPr txBox="1"/>
          <p:nvPr/>
        </p:nvSpPr>
        <p:spPr>
          <a:xfrm>
            <a:off x="800100" y="1143000"/>
            <a:ext cx="5943600" cy="7478970"/>
          </a:xfrm>
          <a:prstGeom prst="rect">
            <a:avLst/>
          </a:prstGeom>
          <a:noFill/>
        </p:spPr>
        <p:txBody>
          <a:bodyPr wrap="square" lIns="91440" rIns="91440" rtlCol="0">
            <a:spAutoFit/>
          </a:bodyPr>
          <a:lstStyle/>
          <a:p>
            <a:r>
              <a:rPr lang="en-US" sz="9600" b="1" dirty="0">
                <a:solidFill>
                  <a:srgbClr val="0077C8"/>
                </a:solidFill>
                <a:latin typeface="Segoe UI Light" panose="020B0502040204020203" pitchFamily="34" charset="0"/>
              </a:rPr>
              <a:t>EMM can help with </a:t>
            </a:r>
            <a:r>
              <a:rPr lang="en-US" sz="9600" b="1" dirty="0" smtClean="0">
                <a:solidFill>
                  <a:srgbClr val="0077C8"/>
                </a:solidFill>
                <a:latin typeface="Segoe UI Light" panose="020B0502040204020203" pitchFamily="34" charset="0"/>
              </a:rPr>
              <a:t>the stress </a:t>
            </a:r>
            <a:r>
              <a:rPr lang="en-US" sz="9600" b="1" dirty="0">
                <a:solidFill>
                  <a:srgbClr val="0077C8"/>
                </a:solidFill>
                <a:latin typeface="Segoe UI Light" panose="020B0502040204020203" pitchFamily="34" charset="0"/>
              </a:rPr>
              <a:t>of the holidays </a:t>
            </a:r>
          </a:p>
        </p:txBody>
      </p:sp>
    </p:spTree>
    <p:extLst>
      <p:ext uri="{BB962C8B-B14F-4D97-AF65-F5344CB8AC3E}">
        <p14:creationId xmlns:p14="http://schemas.microsoft.com/office/powerpoint/2010/main" val="16030647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80e0a2ce-8b45-4fd3-8a6f-4fc62a2967fe">JQTM2HVYCEQ3-181068888-113</_dlc_DocId>
    <_dlc_DocIdUrl xmlns="80e0a2ce-8b45-4fd3-8a6f-4fc62a2967fe">
      <Url>http://collab.micron.com/is/sites/isorgchange/mdmchangeplan/_layouts/15/DocIdRedir.aspx?ID=JQTM2HVYCEQ3-181068888-113</Url>
      <Description>JQTM2HVYCEQ3-181068888-113</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5280D96BD21161469A0491BEA94B05DA" ma:contentTypeVersion="0" ma:contentTypeDescription="Create a new document." ma:contentTypeScope="" ma:versionID="38f543be0a281c0b5516330e92754920">
  <xsd:schema xmlns:xsd="http://www.w3.org/2001/XMLSchema" xmlns:xs="http://www.w3.org/2001/XMLSchema" xmlns:p="http://schemas.microsoft.com/office/2006/metadata/properties" xmlns:ns2="80e0a2ce-8b45-4fd3-8a6f-4fc62a2967fe" targetNamespace="http://schemas.microsoft.com/office/2006/metadata/properties" ma:root="true" ma:fieldsID="b6985704a2eb9557fadbb6a5f8384f65" ns2:_="">
    <xsd:import namespace="80e0a2ce-8b45-4fd3-8a6f-4fc62a2967f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e0a2ce-8b45-4fd3-8a6f-4fc62a2967f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42FBC2-1671-46D9-BC41-EF9695A28C74}">
  <ds:schemaRefs>
    <ds:schemaRef ds:uri="http://purl.org/dc/dcmitype/"/>
    <ds:schemaRef ds:uri="http://purl.org/dc/elements/1.1/"/>
    <ds:schemaRef ds:uri="80e0a2ce-8b45-4fd3-8a6f-4fc62a2967f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7F2083D-7AC8-4490-9BF6-B04E83A9B34F}">
  <ds:schemaRefs>
    <ds:schemaRef ds:uri="http://schemas.microsoft.com/sharepoint/v3/contenttype/forms"/>
  </ds:schemaRefs>
</ds:datastoreItem>
</file>

<file path=customXml/itemProps3.xml><?xml version="1.0" encoding="utf-8"?>
<ds:datastoreItem xmlns:ds="http://schemas.openxmlformats.org/officeDocument/2006/customXml" ds:itemID="{14BCD2CF-AC0C-440A-9BCF-C0FD90347924}">
  <ds:schemaRefs>
    <ds:schemaRef ds:uri="http://schemas.microsoft.com/sharepoint/events"/>
  </ds:schemaRefs>
</ds:datastoreItem>
</file>

<file path=customXml/itemProps4.xml><?xml version="1.0" encoding="utf-8"?>
<ds:datastoreItem xmlns:ds="http://schemas.openxmlformats.org/officeDocument/2006/customXml" ds:itemID="{7AEB4EA6-B06E-4B57-AEEF-0945D49899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e0a2ce-8b45-4fd3-8a6f-4fc62a2967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2166</TotalTime>
  <Words>79</Words>
  <Application>Microsoft Macintosh PowerPoint</Application>
  <PresentationFormat>Custom</PresentationFormat>
  <Paragraphs>11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Curt James (cjames)</dc:creator>
  <cp:lastModifiedBy>Matt Shifley</cp:lastModifiedBy>
  <cp:revision>37</cp:revision>
  <dcterms:created xsi:type="dcterms:W3CDTF">2016-09-13T18:38:46Z</dcterms:created>
  <dcterms:modified xsi:type="dcterms:W3CDTF">2017-11-17T02:44:12Z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0x0101005280D96BD21161469A0491BEA94B05DA</vt:lpwstr>
  </property>
  <property fmtid="{D5CDD505-2E9C-101B-9397-08002B2CF9AE}" pid="3" name="_dlc_DocIdItemGuid">
    <vt:lpwstr>cc774431-9a08-4c95-bfdc-a4b7926be15a</vt:lpwstr>
  </property>
</Properties>
</file>